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BC6EB40-D7B6-4003-AC45-D33D106BF50D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47D9B5-1C42-415E-9AC2-788AAAB3790B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23884" y="4437112"/>
            <a:ext cx="8784976" cy="1828800"/>
          </a:xfrm>
        </p:spPr>
        <p:txBody>
          <a:bodyPr>
            <a:noAutofit/>
          </a:bodyPr>
          <a:lstStyle/>
          <a:p>
            <a:pPr algn="ctr"/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ZNAKI WIĘKSZOŚCI,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MNIEJSZOŚCI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 I RÓWNOŚCI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(ZAKRES  100)</a:t>
            </a:r>
            <a:endParaRPr lang="pl-PL" sz="8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2955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67-39</a:t>
            </a:r>
            <a:endParaRPr lang="pl-PL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95-68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28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27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65026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40+30</a:t>
            </a:r>
            <a:endParaRPr lang="pl-PL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2015242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50+10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latin typeface="+mj-lt"/>
              </a:rPr>
              <a:t>&gt;</a:t>
            </a: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70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60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54465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60+40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80+20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latin typeface="+mj-lt"/>
              </a:rPr>
              <a:t>100</a:t>
            </a:r>
            <a:endParaRPr lang="pl-PL" sz="20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7200" b="1" dirty="0" smtClean="0">
                <a:latin typeface="+mj-lt"/>
              </a:rPr>
              <a:t>100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5504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34+35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21+53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latin typeface="+mj-lt"/>
              </a:rPr>
              <a:t>&lt;</a:t>
            </a: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69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74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775112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46+52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71+28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98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99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653171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90-40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70-30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50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40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708406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30+40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7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100-30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70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70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822121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70-25</a:t>
            </a:r>
            <a:endParaRPr lang="pl-PL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90-45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45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45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275131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87-34</a:t>
            </a:r>
            <a:endParaRPr lang="pl-PL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76-22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latin typeface="+mj-lt"/>
              </a:rPr>
              <a:t>&lt;</a:t>
            </a: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993139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53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494677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54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18013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Przepły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</TotalTime>
  <Words>48</Words>
  <Application>Microsoft Office PowerPoint</Application>
  <PresentationFormat>Pokaz na ekranie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Przepływ</vt:lpstr>
      <vt:lpstr>ZNAKI WIĘKSZOŚCI, MNIEJSZOŚCI  I RÓWNOŚCI (ZAKRES  100)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ZNAKI WIĘKSZOŚCI, MNIEJSZOŚCI  I RÓWNOŚCI (ZAKRES  100)</dc:title>
  <dc:creator>Asia</dc:creator>
  <cp:lastModifiedBy>Asia</cp:lastModifiedBy>
  <cp:revision>8</cp:revision>
  <dcterms:created xsi:type="dcterms:W3CDTF">2014-09-18T08:55:44Z</dcterms:created>
  <dcterms:modified xsi:type="dcterms:W3CDTF">2014-09-19T10:17:16Z</dcterms:modified>
</cp:coreProperties>
</file>